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C7F7D-AA77-419C-BE8F-43AD39D025C3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E0600-F2B0-4717-8F0C-2D2249740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0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E0600-F2B0-4717-8F0C-2D22497400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7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25BF9F-1DF1-4318-AF63-AADA43525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C44F02-BE6F-489C-AC51-DDB16B2EF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45C111-2507-49A6-AC94-92D32DDF1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218A556-287B-4170-87DC-84D2FE4BA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0BDE60-94F4-4E72-8BFE-150070A4B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8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9CCE4B-4E2E-431E-8E0B-C923E484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DE7AA3-F144-4794-B13C-EEEB84F28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B70BF9-65A3-4914-B53F-7BD21C133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80E1DD-1C32-4A56-89E8-28C4AE81D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1567B1-C358-4BE9-84B4-7ECBCF599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2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15D43F-363A-47B5-BDD3-6D1A5CE5E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9EDD8C0-4F06-4E9F-824B-635CB0DA0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7582B6-64DD-4C1A-AF9B-D8FBD76C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7D97EB-5AF0-4670-A6B6-E92B304F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A99824-FE79-4792-8184-BBB54D83D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690990-1257-4D71-ACD1-B08FD673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B3257F-A672-4E4A-A5DA-2E22515A4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A7D17FC-0ABA-4C97-AC00-B3879E92D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284F12-8125-4937-A9EE-15526E3CC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0884F7-637A-4823-8193-62E9281C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09BA271-B62C-4B79-8E3E-589D98FC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8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4606F0-AC0B-4617-A741-1AC76BB3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FC52C3-3C40-4541-A51A-2ACA0DAA2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1BE602D-6AA8-455F-914C-E83E8B603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C6261FC-E4FE-4C2F-8938-4B4B3D0E46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140A8DB-AEE2-4308-9A23-5EE8F3D06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A8230FB-1A88-41DF-ACC3-FD7866E8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E619137-C5B5-44FB-A277-101FC60FD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CA11B5E-B8B9-4569-A8F8-39351B376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85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AE27B-C043-4EA1-AEC5-4A0D5962B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8A87786-F510-4CF3-A9C4-3B1BEE01C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DCDF448-5D66-44E0-B86C-BAAA20A2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1EE07D3-D4F6-4A25-805B-75A6FFEF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1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728E4F5-EAB7-4D2B-AA3A-5E3403ED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9F4DDF2-7A9B-4F7A-A3FD-B223FDAE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0252F5B-F8B5-4CE6-8EEC-54E1E3A3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5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08F4FB-2B58-406B-93BF-29164120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E04394-489B-4B8C-B846-955DABF4A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876C25F-3AD5-4D1D-BA15-ED378DF86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F4AC9C2-13F9-41D9-AB94-EC17D11F9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1E6ECA-A88A-4FD7-ADBA-730689815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841B82-6881-4FC8-AB5E-FEDCFD68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87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3E50DF-1F39-41BC-8CE5-834668D0B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8D32886-2758-40CA-9D4A-6009E0311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B2805EF-DEC4-4ADE-9E9D-3D44DFDF0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F49AAB6-67F9-4732-8ECF-89AF9BEB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A09EF97-676A-4A42-9043-DDD414AF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D82EC05-8A91-4716-91F8-F89D7E948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6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F84DB8-F1DE-4FEF-8B8C-5BD0BB439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2435FA3-4C3B-44A5-A774-9659084B9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E8E09D-4B2F-4666-8CE6-C9B127BC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9D33C8-1CC3-47C5-9322-449CAB109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DD3C9CD-964F-4D73-910E-5CCCEEC0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4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E2A55AE-D473-45AB-85A9-D362543F3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DAE6A7-A308-4E3A-AF5A-2F46BF4E16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1DEC28-8D65-4B1F-A4D9-1B179E7D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A9B642-36EF-4346-81EA-A67A3260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E6DCC2-D91F-4B37-BEAD-9CA53D440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9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6E3A13D-C500-467D-B656-77382D1F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C6CC8A-ADC7-4805-BFA6-76F8D1933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FA0693-FC41-4A8E-A863-7FF986A63D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7E7E5-CAA2-48D2-9327-75836E991ADC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3EFF3F4-5AA8-445C-BDB5-D118F17BF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EF986E-6080-4BEB-86F3-CA6E1554B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226F9-A9BE-4B9B-88E6-CEC110F86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7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B1AEB0-B94E-49B0-966C-396E75B89B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Arts Analysis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6C866CF-C09F-48BB-A7A0-9BB1BB4A7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of art works :</a:t>
            </a:r>
            <a:r>
              <a:rPr lang="en-US" i="1" dirty="0"/>
              <a:t>“Letter from Birmingham Jail” </a:t>
            </a:r>
            <a:r>
              <a:rPr lang="en-US" dirty="0"/>
              <a:t>by Martin Luther King</a:t>
            </a:r>
          </a:p>
          <a:p>
            <a:r>
              <a:rPr lang="en-US" i="1" dirty="0"/>
              <a:t>“Let My People Go ” </a:t>
            </a:r>
            <a:r>
              <a:rPr lang="en-US" dirty="0"/>
              <a:t>by Aaron Douglas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07076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9A9093E9-AFBA-4FEC-B719-41D66E98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Letter From Birmingham Jail</a:t>
            </a:r>
            <a:r>
              <a:rPr lang="en-US" dirty="0"/>
              <a:t>”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xmlns="" id="{5DB05AC5-51D2-4C39-83FB-FBC2DEE0C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44729"/>
            <a:ext cx="6172200" cy="4159017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BC2965F5-4B4C-413D-94CE-E21868533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response to the oppression experienced during </a:t>
            </a:r>
            <a:r>
              <a:rPr lang="en-US" i="1" dirty="0"/>
              <a:t>“Birmingham Campaign”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Date: April 16, 1963</a:t>
            </a:r>
          </a:p>
        </p:txBody>
      </p:sp>
    </p:spTree>
    <p:extLst>
      <p:ext uri="{BB962C8B-B14F-4D97-AF65-F5344CB8AC3E}">
        <p14:creationId xmlns:p14="http://schemas.microsoft.com/office/powerpoint/2010/main" val="41921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2F80DF-F6B9-46C3-906E-D3D0513E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“Let My People Go” Art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FAC520B4-29F4-4C93-B674-BDC681F184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2" b="27792"/>
          <a:stretch>
            <a:fillRect/>
          </a:stretch>
        </p:blipFill>
        <p:spPr>
          <a:xfrm>
            <a:off x="4683211" y="392503"/>
            <a:ext cx="6931669" cy="630485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374B27-A0D3-4496-9D14-C27F7B6D3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Art at MetCollection Museum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Painted During Harlem Renaissance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Date: 1935-1939</a:t>
            </a:r>
          </a:p>
        </p:txBody>
      </p:sp>
    </p:spTree>
    <p:extLst>
      <p:ext uri="{BB962C8B-B14F-4D97-AF65-F5344CB8AC3E}">
        <p14:creationId xmlns:p14="http://schemas.microsoft.com/office/powerpoint/2010/main" val="189183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2F80DF-F6B9-46C3-906E-D3D0513E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and Audience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FAC520B4-29F4-4C93-B674-BDC681F184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2" b="27792"/>
          <a:stretch>
            <a:fillRect/>
          </a:stretch>
        </p:blipFill>
        <p:spPr>
          <a:xfrm>
            <a:off x="4683211" y="392503"/>
            <a:ext cx="6931669" cy="630485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374B27-A0D3-4496-9D14-C27F7B6D3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Expression of theme of freedom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Moses stands against the pharaoh soldiers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Theme of oppression</a:t>
            </a:r>
          </a:p>
          <a:p>
            <a:r>
              <a:rPr lang="en-US" dirty="0"/>
              <a:t>“Let My People Go is a powerful allegory of liberation and enlighten….for African American communities faced with institutional and cultural persecution ”</a:t>
            </a:r>
          </a:p>
          <a:p>
            <a:r>
              <a:rPr lang="en-US" dirty="0"/>
              <a:t>         -</a:t>
            </a:r>
            <a:r>
              <a:rPr lang="en-US" i="1" dirty="0"/>
              <a:t> Aaron Douglas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48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BDD3EA-03A2-4550-88A5-52A872AA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and Audience</a:t>
            </a:r>
          </a:p>
        </p:txBody>
      </p:sp>
      <p:pic>
        <p:nvPicPr>
          <p:cNvPr id="6" name="Picture Placeholder 5" title="MKL cell in Birmingham">
            <a:extLst>
              <a:ext uri="{FF2B5EF4-FFF2-40B4-BE49-F238E27FC236}">
                <a16:creationId xmlns:a16="http://schemas.microsoft.com/office/drawing/2014/main" xmlns="" id="{42AF3E73-5A73-490A-88BE-9FD632D8CB6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1EBFD11-910F-46C6-9A1E-FE72A51D4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Oppression of the poor and people of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Cruel police brutality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Court injustice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Inequality in church and leadership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Dominant White structure controlled everything. </a:t>
            </a:r>
          </a:p>
          <a:p>
            <a:r>
              <a:rPr lang="en-US" dirty="0"/>
              <a:t>“We will reach the goal of freedom in Birmingham and all over the nation, because the goal of America is freedom”</a:t>
            </a:r>
          </a:p>
          <a:p>
            <a:pPr algn="ctr"/>
            <a:r>
              <a:rPr lang="en-US" i="1" dirty="0"/>
              <a:t>-Martin Luther King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E72EAF5-8984-4994-9068-E4E037ACFC46}"/>
              </a:ext>
            </a:extLst>
          </p:cNvPr>
          <p:cNvSpPr/>
          <p:nvPr/>
        </p:nvSpPr>
        <p:spPr>
          <a:xfrm>
            <a:off x="5187010" y="5357611"/>
            <a:ext cx="6172200" cy="5034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1560619-563B-4E28-BE6B-758BEBCF5482}"/>
              </a:ext>
            </a:extLst>
          </p:cNvPr>
          <p:cNvSpPr txBox="1"/>
          <p:nvPr/>
        </p:nvSpPr>
        <p:spPr>
          <a:xfrm>
            <a:off x="5183188" y="5357611"/>
            <a:ext cx="616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Martin Luther King cell in Birmingham, Alabama</a:t>
            </a:r>
          </a:p>
        </p:txBody>
      </p:sp>
    </p:spTree>
    <p:extLst>
      <p:ext uri="{BB962C8B-B14F-4D97-AF65-F5344CB8AC3E}">
        <p14:creationId xmlns:p14="http://schemas.microsoft.com/office/powerpoint/2010/main" val="356643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382E00-0288-4A5C-97F6-724C79FA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the Art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10FAC69D-9B5A-4A07-9B9E-0A1275A22C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" b="19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9E55A1F-A0D5-4799-8AC3-3D74CA12E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take peaceful protests to the streets of Birmingham, Alabama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police meet the protesters with high-pressure water jets from fire hose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Inspired international support for demonstrators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946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9A302B-C151-4D0B-8578-3E1CE7FC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Importance of Humanities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8DF88C-B71B-4E2E-B320-734C1EAB8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Understanding of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Promoting democracy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E0480DE3-21A1-47A6-8DCB-6F4034ACD0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3" b="11631"/>
          <a:stretch/>
        </p:blipFill>
        <p:spPr>
          <a:xfrm>
            <a:off x="836612" y="3126258"/>
            <a:ext cx="4909280" cy="273084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750BBC0-0898-423F-A431-9D20C7AA2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Sharpening creative thinking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Understanding history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509CF188-9EB6-4705-96E0-2656ECE6894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01074"/>
            <a:ext cx="5183188" cy="3492590"/>
          </a:xfrm>
        </p:spPr>
      </p:pic>
    </p:spTree>
    <p:extLst>
      <p:ext uri="{BB962C8B-B14F-4D97-AF65-F5344CB8AC3E}">
        <p14:creationId xmlns:p14="http://schemas.microsoft.com/office/powerpoint/2010/main" val="358643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4525C0-B537-4D6D-B294-029E891B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Lessons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BE961F2-A6EA-49D7-81D5-AABFA862F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C03B394-C5A4-4A89-A4AB-213C380D1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Commitment to justice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Freedom does not come on a silver platter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Social Injustices occur exist even in today’s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Humanities are there to remind us the struggles in the society and hope for a better future</a:t>
            </a:r>
          </a:p>
          <a:p>
            <a:r>
              <a:rPr lang="en-US" dirty="0"/>
              <a:t>Right is a monument of Luther King with inscriptions from his letter. </a:t>
            </a:r>
          </a:p>
          <a:p>
            <a:pPr algn="ctr"/>
            <a:r>
              <a:rPr lang="en-US" dirty="0"/>
              <a:t>“Out of the mountain top of despair, a stone of hope”</a:t>
            </a:r>
          </a:p>
          <a:p>
            <a:pPr algn="ctr"/>
            <a:r>
              <a:rPr lang="en-US" dirty="0"/>
              <a:t>-Martin Luther King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937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F1DBB6-0B5E-44C8-B427-5FBDCDC5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 of Moses and Pharaoh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3B2EB9D8-5CD3-4CA6-ABF0-49D5002C1F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2" b="27792"/>
          <a:stretch>
            <a:fillRect/>
          </a:stretch>
        </p:blipFill>
        <p:spPr>
          <a:xfrm>
            <a:off x="5368539" y="457200"/>
            <a:ext cx="6172200" cy="60053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B9B1C01-43F6-4A6F-866D-7DC30F343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Lavender and yellow –gold hues depict oppression of the Israelites in Egypt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light symbolize God’s command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Moses kneeling can be said to be a peaceful negotiation.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Depicts Civil rights era in the 20</a:t>
            </a:r>
            <a:r>
              <a:rPr lang="en-US" baseline="30000" dirty="0"/>
              <a:t>th</a:t>
            </a:r>
            <a:r>
              <a:rPr lang="en-US" dirty="0"/>
              <a:t> century- abolishment, political oppression </a:t>
            </a:r>
            <a:r>
              <a:rPr lang="en-US"/>
              <a:t>and segregation.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4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762D29-CB5B-40BC-A4EF-19D7E3EFB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B60C2E-5957-4141-9C1F-61425376B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Crenshaw, K. (2018). Demarginalizing the intersection of race and sex: A Black feminist critique of antidiscrimination doctrine, feminist theory, and antiracist politics [1989]. In </a:t>
            </a:r>
            <a:r>
              <a:rPr lang="en-US" i="1" dirty="0"/>
              <a:t>Feminist legal theory</a:t>
            </a:r>
            <a:r>
              <a:rPr lang="en-US" dirty="0"/>
              <a:t> (pp. 57-80). Routledge.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Nussbaum, M. C. (2016). </a:t>
            </a:r>
            <a:r>
              <a:rPr lang="en-US" i="1" dirty="0"/>
              <a:t>Not for profit: Why democracy needs the humanities</a:t>
            </a:r>
            <a:r>
              <a:rPr lang="en-US" dirty="0"/>
              <a:t>. Princeton University Press.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Walton, H., Smith, R. C., &amp; Wallace, S. L. (2017). </a:t>
            </a:r>
            <a:r>
              <a:rPr lang="en-US" i="1" dirty="0"/>
              <a:t>American politics and the African American quest for universal freedom</a:t>
            </a:r>
            <a:r>
              <a:rPr lang="en-US" dirty="0"/>
              <a:t>. Taylor &amp; Francis.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20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445</Words>
  <Application>Microsoft Office PowerPoint</Application>
  <PresentationFormat>Custom</PresentationFormat>
  <Paragraphs>54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Arts Analysis Presentation</vt:lpstr>
      <vt:lpstr>“Letter From Birmingham Jail”</vt:lpstr>
      <vt:lpstr>“Let My People Go” Art</vt:lpstr>
      <vt:lpstr>Themes and Audience</vt:lpstr>
      <vt:lpstr>Theme and Audience</vt:lpstr>
      <vt:lpstr>Impact of the Art </vt:lpstr>
      <vt:lpstr>Importance of Humanities</vt:lpstr>
      <vt:lpstr>Personal Lessons</vt:lpstr>
      <vt:lpstr>Story of Moses and Pharaoh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Arts Analysis Presentation</dc:title>
  <dc:creator>user</dc:creator>
  <cp:lastModifiedBy>d</cp:lastModifiedBy>
  <cp:revision>17</cp:revision>
  <dcterms:created xsi:type="dcterms:W3CDTF">2018-04-28T10:27:36Z</dcterms:created>
  <dcterms:modified xsi:type="dcterms:W3CDTF">2018-04-28T17:12:48Z</dcterms:modified>
</cp:coreProperties>
</file>